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5"/>
    <p:restoredTop sz="94658"/>
  </p:normalViewPr>
  <p:slideViewPr>
    <p:cSldViewPr snapToGrid="0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5039-D59F-5097-F3AE-C85A8130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0E2A5-22E3-FD97-A440-6C10F2322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05805-F43A-6AB9-F703-640C6E94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77842-1DED-06EF-44EE-1EDDA77A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AC06D-A8EF-5E4A-059F-9209941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9377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E41B-FF4A-DE82-8C56-D6520610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99DA3-BB2E-AC34-58C5-8F84E7E6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EB573-AB5E-FFE5-89D8-3CEED9FD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675EC-B43C-1814-EA41-4C3DFAF0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B811-CD8E-3502-FD01-5177A1B5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638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6322E-9058-8CDD-086B-176B8FB71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0F746-9745-CA93-00FA-70EED5E7B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BBDAB-F5B7-A31D-E2E5-B419B50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1C913-B358-D727-66E7-EB52B22C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DF64-075C-7A4B-EA1C-A7CAEB94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92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8022-750B-F1F6-81A5-C4933A5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D0F-CC31-8892-ED95-68388A5D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F874-A54A-3DDB-D726-B145915F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0792-A243-1C93-2A8A-6F500495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48EC3-4959-6AC8-3202-E04F60FE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1658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487F-E839-0EA6-B774-526397EE1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27D2D-AE7B-12EA-30AD-11F62CFB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BDFA4-84D6-CDA0-B5C2-EAFA2F99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5C9F-0CDA-05AC-249E-9458B0C6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4332A-290C-6B27-EEE7-C4F50DFA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222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384A-5ED2-6755-1683-A59A2701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BD3F-9FD4-9477-973B-40E26EB7B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FDB6A-0B9F-8339-1B4C-A1A8A971E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FAB05-D130-19F7-220A-B3A5AC12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5CAD0-35F6-BE97-6E9F-FB4A5AB7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553C2-4CA0-FDC2-BB8B-0DE21214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371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9667-73AE-724D-75E0-CF6D76BFE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1CD48-2560-9702-916A-EE641654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F3CFD-5B1F-40FB-51D6-FE78DD84B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90910-AC61-1365-9D1F-68011C1F0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C3FAB-72B7-5CA2-54B1-EC132397D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E91-D2AF-4119-D8BF-770705C24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BE0B9A-6FC0-B385-6306-D7F4F3A5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FE82A-41AE-0CB6-8236-BE830805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13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76DD-4945-DBE8-CD00-C71C024A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1335E-F97C-BD67-E3E4-229F4E0E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37BF0-28B6-780D-755A-ABA8022A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58FBE-D56F-16DB-DEF0-612E9E5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446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E157D-7D0D-2634-24BD-EECDC5CA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063A8-C9A4-73A2-29B3-2A16F8C4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307E-8A1B-6A8E-C2C8-01BF7E7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62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5E24-5FD7-2C4C-4AB0-9EE0FFA5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59A1B-B7FC-A487-E748-0B49A7ADD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038CE-75EB-0D0B-CBC5-B2D74D15B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5BAD-E215-7F70-DFB9-188D402F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E982A-3C00-51A5-56EB-47D39904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95A3-4118-D5AD-5A34-C42042FE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4130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A3052-C963-AC9B-9328-96F319AF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94081-838F-8D43-1762-D8D20145E0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D75A7-8506-3D22-22CD-148A4922A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076BD-7666-F4A8-6124-9381684A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36559-A9A6-F790-31E0-2B6E0343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B70F7-E75B-6591-9509-05D9D5FF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9006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440DD-5C64-0EB8-4914-7299B931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02E8D-7309-8233-9E83-933F11E1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9B256-893D-80E1-558F-B4F6EC2A3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BB4737-7849-1343-A694-A5B29B07A384}" type="datetimeFigureOut">
              <a:rPr lang="en-NL" smtClean="0"/>
              <a:t>12/01/2026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79D07-6438-E24F-C0F5-5A70491EB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1373-16BD-4EF1-6716-8693AF3B6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81CEF-9E85-D34F-9FBE-ADD300EF372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24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planet earth&#10;&#10;AI-generated content may be incorrect.">
            <a:extLst>
              <a:ext uri="{FF2B5EF4-FFF2-40B4-BE49-F238E27FC236}">
                <a16:creationId xmlns:a16="http://schemas.microsoft.com/office/drawing/2014/main" id="{32F7C7C5-F8FA-DDE6-9F97-FD3A55E8E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" y="0"/>
            <a:ext cx="12189345" cy="685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Verhorst</dc:creator>
  <cp:lastModifiedBy>Steven Verhorst</cp:lastModifiedBy>
  <cp:revision>1</cp:revision>
  <dcterms:created xsi:type="dcterms:W3CDTF">2026-01-12T16:22:57Z</dcterms:created>
  <dcterms:modified xsi:type="dcterms:W3CDTF">2026-01-12T16:25:20Z</dcterms:modified>
</cp:coreProperties>
</file>